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6DA24-52F4-2177-A47F-A947E096D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4D2816-C9AE-2B73-370F-FE79C1C0C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A44F7-4B3C-5612-E86B-EA7E0101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E19A33-2040-4BD8-C368-63DD87329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79A562-F892-6394-C6D2-17A9CDE5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829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E0BF41-9D35-6730-F78F-46335900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865E1F7-0F03-C4B4-BC23-BC1218FA6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530051-B831-43E4-AC81-AA1A37D5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62BE1D-D190-F069-9E75-E44CF0C2D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307AA0-FC25-5450-B830-907B4167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178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79EFF1-DFE2-046F-D53A-1612E83A0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AC4ADD-AAC2-E674-6AC2-325D62734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F53E18-1D12-5CF9-63D3-963CC8B4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C93291-EA6C-6549-6726-FCA6BD03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F0879A-12E0-8192-6163-FFE44761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806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E06DE-C3AB-D855-1899-1CBFEB00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21CDCF-A4B5-D671-619F-D7D0B044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A4EABC-5155-0B33-461A-61B9E7473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D45C14-4BB3-EF34-20BC-D2E0C125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AD6835-5DD5-8F40-A584-7C5FE51A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298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4E219-1D34-DF4F-1D8E-E3C739F8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EB4F6F-8BFB-7E67-D9DC-7688F7EE5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5CFD61-3288-1FDE-6849-3AF56787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363800-CD52-B73D-E9B2-2CE78A40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B9813C-730B-7370-DE0D-C5F6BF962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385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DDC59-2BA8-7926-43A9-3A6E5D37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544E00-DCDF-F95A-A25E-3A16035D0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67A0BA-738E-0C86-A0D5-0EBFED57C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6F9692-902A-7E7E-B96F-B093FEFD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4618AD-31A6-6523-5966-568C068D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2B0403-8B4D-0B73-6B4B-73AC98BD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964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7E7DF-228C-9FE6-0A4B-31D5D074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C189E6-A130-07E4-62D3-1FA520E53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F6D3DD-E639-0F9B-FCCC-F80C6AA65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778386-26DA-4A4D-630D-97F878FB6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94D21F-B47B-AE89-F9AC-43CAAEE18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8FAFF6-8223-7272-A063-7C175040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B52A37-5107-9771-7A06-06729761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8D14761-BA12-8D33-53C8-49F1186C1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761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67CA8-5249-C3C4-4A73-E17B596B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39D4491-1C28-F7D9-7A3E-34E59D47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3A7D20-103D-054A-E6E6-FAF9CFA76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5EFBD7-71DC-4AFF-EDFC-7A563D61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5917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242F0C-80A8-9B99-243A-3211972E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68291D-F44F-6B44-B54E-4ABF5B8E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B38BAF-A637-604D-2EC2-F9CC9CB5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744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B5B73-7019-7692-6AD2-2E97E666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8D9BD7-94F3-2BBB-FD28-A1645210C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27B6AD-31AC-5CF1-4491-CFAAE9987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750ADA-8535-5F63-F2FE-BC67DF0F2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C69BBD-C34D-1EB4-AD5A-E121384C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7B1EE2-305A-37B1-65E2-04726F31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892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33E0D-89E3-1D3F-CC4C-6C94850F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F08ADAE-60F3-4805-BC5F-1B5868896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B6BB11-8090-2553-1EA8-BEC63AB4A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05051F-D6B1-D444-49D4-9CFE9C900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60EA8C-40DC-4F9D-141C-BC71A3BD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D6A9A9-A567-09A9-3A69-26D67435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572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1BDDD3B-A9B1-E00D-B64D-33CD50AA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B24160-107E-D7BD-F39F-82F57EDAF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194E89-F305-5233-84CF-4C17F1327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DDD86-482C-4B8A-A2DF-069E89F30563}" type="datetimeFigureOut">
              <a:rPr lang="de-AT" smtClean="0"/>
              <a:t>12.07.2022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B34D34-B2D9-74BE-EBC0-910A5AA18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D5E8AF-1ED8-6935-61AB-178883A7B3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8180A-7FC7-44DE-83A1-48ADD7858D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256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32516-AB51-2C2F-A545-52B0A04A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Symptome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D44C72-FF89-ACE4-EB1A-019FEED8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10515600" cy="5157926"/>
          </a:xfrm>
        </p:spPr>
        <p:txBody>
          <a:bodyPr/>
          <a:lstStyle/>
          <a:p>
            <a:pPr marL="0" indent="0" algn="ctr">
              <a:buNone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18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E642DA-3D16-9B39-E907-C1F6D724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Biologische/genetische Ursachen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AF5F17-EE40-1785-0A3E-17D540837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74523"/>
            <a:ext cx="10515600" cy="3602439"/>
          </a:xfrm>
        </p:spPr>
        <p:txBody>
          <a:bodyPr/>
          <a:lstStyle/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10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67260-ED58-D622-74B1-D8723C1F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Kindheit / Prägung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768AD-6BF7-B6D4-9C83-A5FFCF067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Erleben in Kindheit und Jugend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97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67260-ED58-D622-74B1-D8723C1F0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015"/>
          </a:xfrm>
        </p:spPr>
        <p:txBody>
          <a:bodyPr/>
          <a:lstStyle/>
          <a:p>
            <a:r>
              <a:rPr lang="de-AT" dirty="0"/>
              <a:t>Kindheit / Prägung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768AD-6BF7-B6D4-9C83-A5FFCF067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1"/>
            <a:ext cx="10515600" cy="5010304"/>
          </a:xfrm>
        </p:spPr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30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567260-ED58-D622-74B1-D8723C1F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Kindheit / Prägung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768AD-6BF7-B6D4-9C83-A5FFCF067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5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E4762C-312B-69D2-FDA8-7B580C7E4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Persönlichkeit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F2EB77-AC5E-4AD5-5F7A-A8517A250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Unerfüllte Bedürfnisse/Schemata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0634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42EC3-24A3-4328-29BF-926DD8B57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06"/>
            <a:ext cx="10515600" cy="1325563"/>
          </a:xfrm>
        </p:spPr>
        <p:txBody>
          <a:bodyPr/>
          <a:lstStyle/>
          <a:p>
            <a:r>
              <a:rPr lang="de-AT" dirty="0"/>
              <a:t>Persönlichkeit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F66B4BBD-661E-E9A3-D298-FB5C61DC8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47621"/>
              </p:ext>
            </p:extLst>
          </p:nvPr>
        </p:nvGraphicFramePr>
        <p:xfrm>
          <a:off x="838200" y="1568173"/>
          <a:ext cx="10515600" cy="449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1804935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10659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/>
                        <a:t>Kritikersätze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/>
                        <a:t>Antreibersätze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55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0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986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64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84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853562"/>
                  </a:ext>
                </a:extLst>
              </a:tr>
              <a:tr h="131289">
                <a:tc>
                  <a:txBody>
                    <a:bodyPr/>
                    <a:lstStyle/>
                    <a:p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1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239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5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65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62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917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30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7394F-37DB-48C8-7DD6-33C9B226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Prägende Lebensereignisse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541610-8BF1-5D7C-E51F-80B0ED82D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2234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80817-E1BC-0688-B815-56E21600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9792"/>
          </a:xfrm>
        </p:spPr>
        <p:txBody>
          <a:bodyPr>
            <a:normAutofit fontScale="90000"/>
          </a:bodyPr>
          <a:lstStyle/>
          <a:p>
            <a:r>
              <a:rPr lang="de-AT" dirty="0"/>
              <a:t>Aktuelle Ursachen, problematisches Bewältigungsverhalten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A540C4-DD70-9DD9-1DBD-713DD4DE6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286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13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Symptome</vt:lpstr>
      <vt:lpstr>Biologische/genetische Ursachen</vt:lpstr>
      <vt:lpstr>Kindheit / Prägung</vt:lpstr>
      <vt:lpstr>Kindheit / Prägung</vt:lpstr>
      <vt:lpstr>Kindheit / Prägung</vt:lpstr>
      <vt:lpstr>Persönlichkeit</vt:lpstr>
      <vt:lpstr>Persönlichkeit</vt:lpstr>
      <vt:lpstr>Prägende Lebensereignisse</vt:lpstr>
      <vt:lpstr>Aktuelle Ursachen, problematisches Bewältigungsverhalten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Symptome</dc:title>
  <dc:creator>Heiko Bormann</dc:creator>
  <cp:lastModifiedBy>Heiko Bormann</cp:lastModifiedBy>
  <cp:revision>4</cp:revision>
  <dcterms:created xsi:type="dcterms:W3CDTF">2022-06-21T05:52:13Z</dcterms:created>
  <dcterms:modified xsi:type="dcterms:W3CDTF">2022-07-12T13:17:13Z</dcterms:modified>
</cp:coreProperties>
</file>